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B3D9B-87B3-4801-BC61-A145FF02A089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18983-9C2C-4DC4-94E7-FA185634A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jpeg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depolodesign.com/show-image/344330/Nicole-DePolo/Scroo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905000"/>
            <a:ext cx="2603499" cy="2608716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2362200" y="1447800"/>
            <a:ext cx="4267200" cy="3505200"/>
          </a:xfrm>
          <a:prstGeom prst="ellipse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7" name="Picture 3" descr="C:\Documents and Settings\ms98\Local Settings\Temporary Internet Files\Content.IE5\GXAJG5Q7\MPj043413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724400"/>
            <a:ext cx="1600199" cy="1830796"/>
          </a:xfrm>
          <a:prstGeom prst="rect">
            <a:avLst/>
          </a:prstGeom>
          <a:noFill/>
        </p:spPr>
      </p:pic>
      <p:sp>
        <p:nvSpPr>
          <p:cNvPr id="9" name="Heart 8"/>
          <p:cNvSpPr/>
          <p:nvPr/>
        </p:nvSpPr>
        <p:spPr>
          <a:xfrm rot="-900000">
            <a:off x="108721" y="2340838"/>
            <a:ext cx="1143000" cy="990600"/>
          </a:xfrm>
          <a:prstGeom prst="hear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70" name="Picture 6" descr="C:\Documents and Settings\ms98\Local Settings\Temporary Internet Files\Content.IE5\GXAJG5Q7\MCj0412746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24200"/>
            <a:ext cx="2623996" cy="2183004"/>
          </a:xfrm>
          <a:prstGeom prst="rect">
            <a:avLst/>
          </a:prstGeom>
          <a:noFill/>
        </p:spPr>
      </p:pic>
      <p:pic>
        <p:nvPicPr>
          <p:cNvPr id="11271" name="Picture 7" descr="C:\Documents and Settings\ms98\Local Settings\Temporary Internet Files\Content.IE5\STIB4TYJ\MPj0446448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63627">
            <a:off x="3142961" y="4718281"/>
            <a:ext cx="1451356" cy="2173412"/>
          </a:xfrm>
          <a:prstGeom prst="rect">
            <a:avLst/>
          </a:prstGeom>
          <a:noFill/>
        </p:spPr>
      </p:pic>
      <p:pic>
        <p:nvPicPr>
          <p:cNvPr id="11272" name="Picture 8" descr="C:\Documents and Settings\ms98\Local Settings\Temporary Internet Files\Content.IE5\2N014XAT\MCj0154090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76198">
            <a:off x="222273" y="4859072"/>
            <a:ext cx="1584655" cy="1813255"/>
          </a:xfrm>
          <a:prstGeom prst="rect">
            <a:avLst/>
          </a:prstGeom>
          <a:noFill/>
        </p:spPr>
      </p:pic>
      <p:pic>
        <p:nvPicPr>
          <p:cNvPr id="11273" name="Picture 9" descr="C:\Documents and Settings\ms98\Local Settings\Temporary Internet Files\Content.IE5\STIB4TYJ\MCj0439780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4572000"/>
            <a:ext cx="2743200" cy="2743200"/>
          </a:xfrm>
          <a:prstGeom prst="rect">
            <a:avLst/>
          </a:prstGeom>
          <a:noFill/>
        </p:spPr>
      </p:pic>
      <p:pic>
        <p:nvPicPr>
          <p:cNvPr id="11274" name="Picture 10" descr="C:\Documents and Settings\ms98\Local Settings\Temporary Internet Files\Content.IE5\G5GN0DC7\MCj0432548000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2514600"/>
            <a:ext cx="1280163" cy="1152146"/>
          </a:xfrm>
          <a:prstGeom prst="rect">
            <a:avLst/>
          </a:prstGeom>
          <a:noFill/>
        </p:spPr>
      </p:pic>
      <p:pic>
        <p:nvPicPr>
          <p:cNvPr id="11275" name="Picture 11" descr="C:\Documents and Settings\ms98\Local Settings\Temporary Internet Files\Content.IE5\GXAJG5Q7\MPj0443778000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828143">
            <a:off x="5738807" y="142886"/>
            <a:ext cx="2693670" cy="1803201"/>
          </a:xfrm>
          <a:prstGeom prst="rect">
            <a:avLst/>
          </a:prstGeom>
          <a:noFill/>
        </p:spPr>
      </p:pic>
      <p:pic>
        <p:nvPicPr>
          <p:cNvPr id="11278" name="Picture 14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074798">
            <a:off x="7194235" y="1692978"/>
            <a:ext cx="1988231" cy="2499707"/>
          </a:xfrm>
          <a:prstGeom prst="rect">
            <a:avLst/>
          </a:prstGeom>
          <a:noFill/>
        </p:spPr>
      </p:pic>
      <p:pic>
        <p:nvPicPr>
          <p:cNvPr id="11279" name="Picture 15" descr="C:\Documents and Settings\ms98\Local Settings\Temporary Internet Files\Content.IE5\G5GN0DC7\MCj04379800000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00343">
            <a:off x="6312353" y="1769540"/>
            <a:ext cx="1355910" cy="980775"/>
          </a:xfrm>
          <a:prstGeom prst="rect">
            <a:avLst/>
          </a:prstGeom>
          <a:noFill/>
        </p:spPr>
      </p:pic>
      <p:pic>
        <p:nvPicPr>
          <p:cNvPr id="11281" name="Picture 17" descr="C:\Documents and Settings\ms98\Local Settings\Temporary Internet Files\Content.IE5\GXAJG5Q7\MPj04388470000[1]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21245816">
            <a:off x="6430976" y="4016773"/>
            <a:ext cx="2629716" cy="1755648"/>
          </a:xfrm>
          <a:prstGeom prst="rect">
            <a:avLst/>
          </a:prstGeom>
          <a:noFill/>
        </p:spPr>
      </p:pic>
      <p:pic>
        <p:nvPicPr>
          <p:cNvPr id="11282" name="Picture 18" descr="C:\Documents and Settings\ms98\Local Settings\Temporary Internet Files\Content.IE5\G5GN0DC7\MPj04373250000[1]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20878656">
            <a:off x="1082379" y="422074"/>
            <a:ext cx="2050288" cy="1828800"/>
          </a:xfrm>
          <a:prstGeom prst="rect">
            <a:avLst/>
          </a:prstGeom>
          <a:noFill/>
        </p:spPr>
      </p:pic>
      <p:pic>
        <p:nvPicPr>
          <p:cNvPr id="11283" name="Picture 19" descr="C:\Documents and Settings\ms98\Local Settings\Temporary Internet Files\Content.IE5\GXAJG5Q7\MCj04413220000[1]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0506826">
            <a:off x="-160952" y="524848"/>
            <a:ext cx="1676400" cy="1676400"/>
          </a:xfrm>
          <a:prstGeom prst="rect">
            <a:avLst/>
          </a:prstGeom>
          <a:noFill/>
        </p:spPr>
      </p:pic>
      <p:pic>
        <p:nvPicPr>
          <p:cNvPr id="11284" name="Picture 20" descr="C:\Documents and Settings\ms98\Local Settings\Temporary Internet Files\Content.IE5\2N014XAT\MCj02405810000[1].wm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67200" y="-152400"/>
            <a:ext cx="1767535" cy="1734617"/>
          </a:xfrm>
          <a:prstGeom prst="rect">
            <a:avLst/>
          </a:prstGeom>
          <a:noFill/>
        </p:spPr>
      </p:pic>
      <p:pic>
        <p:nvPicPr>
          <p:cNvPr id="11285" name="Picture 21" descr="C:\Documents and Settings\ms98\Local Settings\Temporary Internet Files\Content.IE5\2N014XAT\MCj04360850000[1].wm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02501">
            <a:off x="2402313" y="370694"/>
            <a:ext cx="1841500" cy="1143000"/>
          </a:xfrm>
          <a:prstGeom prst="rect">
            <a:avLst/>
          </a:prstGeom>
          <a:noFill/>
        </p:spPr>
      </p:pic>
      <p:pic>
        <p:nvPicPr>
          <p:cNvPr id="11286" name="Picture 22" descr="C:\Documents and Settings\ms98\Local Settings\Temporary Internet Files\Content.IE5\GXAJG5Q7\MPj04448420000[1]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20994935">
            <a:off x="6895487" y="5188846"/>
            <a:ext cx="1076080" cy="1393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ms98</dc:creator>
  <cp:lastModifiedBy>mscslab</cp:lastModifiedBy>
  <cp:revision>4</cp:revision>
  <dcterms:created xsi:type="dcterms:W3CDTF">2009-12-03T19:15:37Z</dcterms:created>
  <dcterms:modified xsi:type="dcterms:W3CDTF">2009-12-08T19:56:39Z</dcterms:modified>
</cp:coreProperties>
</file>